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F75C9-17AC-4F83-A0A8-22159C4E405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20516-F1DE-4597-B16E-9B87EBFB5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www.uainfo.com/photos/big/119077_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571503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Мурзицкая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428736"/>
            <a:ext cx="7572428" cy="2286016"/>
          </a:xfrm>
        </p:spPr>
        <p:txBody>
          <a:bodyPr>
            <a:normAutofit fontScale="85000" lnSpcReduction="1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ОКРУЖАЮЩЕМУ МИРУ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класс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4500570"/>
            <a:ext cx="5000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Составила: учитель начальных классов  МБОУ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Мурзицкой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 Платонова С.Ю.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571480"/>
            <a:ext cx="657229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214942" y="1785926"/>
            <a:ext cx="2571516" cy="396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500306"/>
            <a:ext cx="2528901" cy="321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857364"/>
            <a:ext cx="795121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 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14678" y="571480"/>
            <a:ext cx="29289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Овощи</a:t>
            </a:r>
            <a:endParaRPr lang="ru-RU" sz="4400" dirty="0"/>
          </a:p>
        </p:txBody>
      </p:sp>
      <p:pic>
        <p:nvPicPr>
          <p:cNvPr id="5" name="Picture 5" descr="i?id=5634556&amp;tov=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357298"/>
            <a:ext cx="2714644" cy="238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Рисунок2"/>
          <p:cNvPicPr>
            <a:picLocks noChangeAspect="1" noChangeArrowheads="1"/>
          </p:cNvPicPr>
          <p:nvPr/>
        </p:nvPicPr>
        <p:blipFill>
          <a:blip r:embed="rId3" cstate="print"/>
          <a:srcRect r="16563"/>
          <a:stretch>
            <a:fillRect/>
          </a:stretch>
        </p:blipFill>
        <p:spPr bwMode="auto">
          <a:xfrm>
            <a:off x="285720" y="4214818"/>
            <a:ext cx="2714644" cy="2428892"/>
          </a:xfrm>
          <a:prstGeom prst="rect">
            <a:avLst/>
          </a:prstGeom>
          <a:noFill/>
        </p:spPr>
      </p:pic>
      <p:pic>
        <p:nvPicPr>
          <p:cNvPr id="7" name="Picture 29" descr="Картинка 6 из 12192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428736"/>
            <a:ext cx="2700337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Рисунок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4214818"/>
            <a:ext cx="2786082" cy="2357454"/>
          </a:xfrm>
          <a:prstGeom prst="rect">
            <a:avLst/>
          </a:prstGeom>
          <a:noFill/>
        </p:spPr>
      </p:pic>
      <p:pic>
        <p:nvPicPr>
          <p:cNvPr id="9" name="Picture 9" descr="Рисунок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214678" y="2500306"/>
            <a:ext cx="2712510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Фрукты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4" descr="fruit_&amp;_vegetables6[1]"/>
          <p:cNvPicPr>
            <a:picLocks noChangeAspect="1" noChangeArrowheads="1"/>
          </p:cNvPicPr>
          <p:nvPr/>
        </p:nvPicPr>
        <p:blipFill>
          <a:blip r:embed="rId2" cstate="print"/>
          <a:srcRect t="12204" b="14624"/>
          <a:stretch>
            <a:fillRect/>
          </a:stretch>
        </p:blipFill>
        <p:spPr bwMode="auto">
          <a:xfrm>
            <a:off x="571472" y="2000240"/>
            <a:ext cx="2428892" cy="224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94" descr="i?id=70847715&amp;tov=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285992"/>
            <a:ext cx="20605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8" descr="АПЕЛЬСИН"/>
          <p:cNvPicPr>
            <a:picLocks noChangeAspect="1" noChangeArrowheads="1"/>
          </p:cNvPicPr>
          <p:nvPr/>
        </p:nvPicPr>
        <p:blipFill>
          <a:blip r:embed="rId4" cstate="print"/>
          <a:srcRect t="3073" b="10220"/>
          <a:stretch>
            <a:fillRect/>
          </a:stretch>
        </p:blipFill>
        <p:spPr bwMode="auto">
          <a:xfrm>
            <a:off x="571472" y="4357693"/>
            <a:ext cx="2428892" cy="215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i?id=68542055&amp;tov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143116"/>
            <a:ext cx="2735263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5" descr="i?id=11097115&amp;tov=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429132"/>
            <a:ext cx="2736850" cy="207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«Почему нужно есть много овощей и фруктов?»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786058"/>
            <a:ext cx="7715304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Научимся различать овощи и фрукты.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Узнаем, что такое витамины.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14752"/>
            <a:ext cx="1847008" cy="2806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Приём «Корзина идей»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корзин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357298"/>
            <a:ext cx="5767383" cy="5229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1285860"/>
          <a:ext cx="7358120" cy="4929223"/>
        </p:xfrm>
        <a:graphic>
          <a:graphicData uri="http://schemas.openxmlformats.org/drawingml/2006/table">
            <a:tbl>
              <a:tblPr/>
              <a:tblGrid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  <a:gridCol w="525580"/>
              </a:tblGrid>
              <a:tr h="606829"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1в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8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3г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54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4г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544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5л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8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544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58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8ф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 сообщения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643182"/>
            <a:ext cx="7115180" cy="321471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1.Что такое витамины?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2. Какие бывают витамины?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3. Чем полезны витамины?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00042"/>
            <a:ext cx="635798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8604"/>
            <a:ext cx="628654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127</Words>
  <Application>Microsoft Office PowerPoint</Application>
  <PresentationFormat>Экран (4:3)</PresentationFormat>
  <Paragraphs>81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МБОУ Мурзицкая средняя общеобразовательная школа</vt:lpstr>
      <vt:lpstr>Слайд 2</vt:lpstr>
      <vt:lpstr>Фрукты</vt:lpstr>
      <vt:lpstr>«Почему нужно есть много овощей и фруктов?» </vt:lpstr>
      <vt:lpstr>Приём «Корзина идей»</vt:lpstr>
      <vt:lpstr>Слайд 6</vt:lpstr>
      <vt:lpstr>План сообщения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13</cp:revision>
  <dcterms:created xsi:type="dcterms:W3CDTF">2013-04-14T11:24:33Z</dcterms:created>
  <dcterms:modified xsi:type="dcterms:W3CDTF">2013-04-15T16:07:59Z</dcterms:modified>
</cp:coreProperties>
</file>