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9" r:id="rId3"/>
    <p:sldId id="266" r:id="rId4"/>
    <p:sldId id="272" r:id="rId5"/>
    <p:sldId id="277" r:id="rId6"/>
    <p:sldId id="273" r:id="rId7"/>
    <p:sldId id="274" r:id="rId8"/>
    <p:sldId id="276" r:id="rId9"/>
    <p:sldId id="278" r:id="rId10"/>
    <p:sldId id="275" r:id="rId11"/>
    <p:sldId id="279" r:id="rId12"/>
    <p:sldId id="280" r:id="rId13"/>
    <p:sldId id="281" r:id="rId14"/>
    <p:sldId id="282" r:id="rId15"/>
    <p:sldId id="292" r:id="rId16"/>
    <p:sldId id="287" r:id="rId17"/>
    <p:sldId id="288" r:id="rId18"/>
    <p:sldId id="296" r:id="rId19"/>
    <p:sldId id="29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660"/>
  </p:normalViewPr>
  <p:slideViewPr>
    <p:cSldViewPr>
      <p:cViewPr varScale="1">
        <p:scale>
          <a:sx n="103" d="100"/>
          <a:sy n="103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6D55B-2286-4C98-B593-E24038BC26B6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0667-C10A-43F8-BDD5-5E6366C72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Новая папка (7)\810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2076">
            <a:off x="1446309" y="807985"/>
            <a:ext cx="1721865" cy="1713838"/>
          </a:xfrm>
          <a:prstGeom prst="rect">
            <a:avLst/>
          </a:prstGeom>
          <a:noFill/>
        </p:spPr>
      </p:pic>
      <p:pic>
        <p:nvPicPr>
          <p:cNvPr id="5" name="Picture 3" descr="C:\Documents and Settings\Admin\Рабочий стол\Новая папка (7)\uchen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0874">
            <a:off x="2188132" y="2102465"/>
            <a:ext cx="5386357" cy="3092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C:\Documents and Settings\Admin\Рабочий стол\Новая папка (7)\111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347864" y="1124744"/>
            <a:ext cx="4608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Урок математики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3 + </a:t>
            </a:r>
            <a:r>
              <a:rPr lang="ru-RU" sz="6600" b="1" dirty="0">
                <a:solidFill>
                  <a:srgbClr val="FF0000"/>
                </a:solidFill>
              </a:rPr>
              <a:t>5</a:t>
            </a:r>
            <a:r>
              <a:rPr lang="ru-RU" sz="6600" b="1" dirty="0" smtClean="0">
                <a:solidFill>
                  <a:srgbClr val="FF0000"/>
                </a:solidFill>
              </a:rPr>
              <a:t>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3.33333E-6 L 0.23629 -0.3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7 - 4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22066 -0.25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-1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5 + 4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3.33333E-6 L 0.1184 -0.3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8 – 6 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0.34652 -0.262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1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7 – 6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L 0.41736 -0.241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1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р\Desktop\матем картинки\sLX-wD_drc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22312" y="548680"/>
            <a:ext cx="9021688" cy="6120680"/>
            <a:chOff x="122312" y="548680"/>
            <a:chExt cx="9021688" cy="6120680"/>
          </a:xfrm>
        </p:grpSpPr>
        <p:sp>
          <p:nvSpPr>
            <p:cNvPr id="3" name="Заголовок 1"/>
            <p:cNvSpPr txBox="1">
              <a:spLocks/>
            </p:cNvSpPr>
            <p:nvPr/>
          </p:nvSpPr>
          <p:spPr>
            <a:xfrm>
              <a:off x="122312" y="548680"/>
              <a:ext cx="9021688" cy="100013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 Black" pitchFamily="34" charset="0"/>
                  <a:ea typeface="+mj-ea"/>
                  <a:cs typeface="+mj-cs"/>
                </a:rPr>
                <a:t>Правила работы в паре</a:t>
              </a:r>
              <a:br>
                <a:rPr kumimoji="0" lang="ru-RU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 Black" pitchFamily="34" charset="0"/>
                  <a:ea typeface="+mj-ea"/>
                  <a:cs typeface="+mj-cs"/>
                </a:rPr>
              </a:br>
              <a:endPara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endParaRPr>
            </a:p>
          </p:txBody>
        </p:sp>
        <p:sp>
          <p:nvSpPr>
            <p:cNvPr id="4" name="Содержимое 2"/>
            <p:cNvSpPr txBox="1">
              <a:spLocks/>
            </p:cNvSpPr>
            <p:nvPr/>
          </p:nvSpPr>
          <p:spPr>
            <a:xfrm>
              <a:off x="467544" y="1196752"/>
              <a:ext cx="8229600" cy="547260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ru-RU" sz="5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cs"/>
                </a:rPr>
                <a:t>При выполнении задания   помогайте друг другу.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ru-RU" sz="5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cs"/>
                </a:rPr>
                <a:t>Доброжелательно исправляйте ошибки друг другу.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r>
                <a:rPr kumimoji="0" lang="ru-RU" sz="5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cs"/>
                </a:rPr>
                <a:t>Действуйте</a:t>
              </a:r>
              <a:r>
                <a:rPr kumimoji="0" lang="ru-RU" sz="5200" b="1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cs"/>
                </a:rPr>
                <a:t> дружно</a:t>
              </a:r>
              <a:r>
                <a:rPr kumimoji="0" lang="ru-RU" sz="5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cs"/>
                </a:rPr>
                <a:t>. Ты в ответе за товарища, он за тебя.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" name="Picture 2" descr="C:\Documents and Settings\Admin\Рабочий стол\Новая папка (7)\j0094969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6289" y="1052736"/>
            <a:ext cx="1817711" cy="15001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79512" y="188640"/>
            <a:ext cx="8712968" cy="6466210"/>
            <a:chOff x="179512" y="188640"/>
            <a:chExt cx="8712968" cy="646621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79512" y="1268760"/>
              <a:ext cx="8712968" cy="53860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§"/>
              </a:pPr>
              <a:r>
                <a:rPr lang="ru-RU" sz="4400" b="1" dirty="0" smtClean="0"/>
                <a:t> Договоритесь, кто что будет делать.</a:t>
              </a:r>
            </a:p>
            <a:p>
              <a:pPr>
                <a:buFont typeface="Wingdings" pitchFamily="2" charset="2"/>
                <a:buChar char="§"/>
              </a:pPr>
              <a:r>
                <a:rPr lang="ru-RU" sz="4400" b="1" dirty="0" smtClean="0"/>
                <a:t> Выслушай каждого, не перебивай.</a:t>
              </a:r>
            </a:p>
            <a:p>
              <a:pPr>
                <a:buFont typeface="Wingdings" pitchFamily="2" charset="2"/>
                <a:buChar char="§"/>
              </a:pPr>
              <a:r>
                <a:rPr lang="ru-RU" sz="4400" b="1" dirty="0" smtClean="0"/>
                <a:t> Не спорь зря, а доказывай и объясняй.</a:t>
              </a:r>
            </a:p>
            <a:p>
              <a:pPr>
                <a:buFont typeface="Wingdings" pitchFamily="2" charset="2"/>
                <a:buChar char="§"/>
              </a:pPr>
              <a:r>
                <a:rPr lang="ru-RU" sz="4400" b="1" dirty="0" smtClean="0"/>
                <a:t>Выберите руководителя группы.</a:t>
              </a:r>
            </a:p>
            <a:p>
              <a:r>
                <a:rPr lang="ru-RU" sz="3600" b="1" dirty="0" smtClean="0"/>
                <a:t> </a:t>
              </a:r>
              <a:endParaRPr lang="ru-RU" sz="3600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39552" y="188640"/>
              <a:ext cx="813690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4400" b="1" u="sng" dirty="0" smtClean="0">
                  <a:solidFill>
                    <a:srgbClr val="FF0000"/>
                  </a:solidFill>
                </a:rPr>
                <a:t>Правила работы в группе</a:t>
              </a:r>
              <a:endParaRPr lang="ru-RU" sz="4400" b="1" u="sng" dirty="0">
                <a:solidFill>
                  <a:srgbClr val="FF0000"/>
                </a:solidFill>
              </a:endParaRPr>
            </a:p>
          </p:txBody>
        </p:sp>
      </p:grpSp>
      <p:pic>
        <p:nvPicPr>
          <p:cNvPr id="5" name="Picture 2" descr="C:\Documents and Settings\Admin\Рабочий стол\Новая папка (7)\j0094969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1844824"/>
            <a:ext cx="2355703" cy="19442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0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Задача.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268760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Коля поймал 5 рыбок, а Вова на 3 рыбки больше. Сколько рыбок поймал Вова?</a:t>
            </a:r>
            <a:endParaRPr lang="ru-RU" sz="4800" dirty="0"/>
          </a:p>
        </p:txBody>
      </p:sp>
      <p:pic>
        <p:nvPicPr>
          <p:cNvPr id="2050" name="Picture 2" descr="http://www.planetaskazok.ru/images/stories/dr_skz/dvoe_na_odnom_velosipede/img_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921"/>
          <a:stretch>
            <a:fillRect/>
          </a:stretch>
        </p:blipFill>
        <p:spPr bwMode="auto">
          <a:xfrm>
            <a:off x="323528" y="3429000"/>
            <a:ext cx="4320480" cy="32725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5klass.net/datas/matematika/Urok-matematiki-v-4-klasse/0018-018-Spasibo-za-ur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4822" name="Picture 6" descr="http://img-fotki.yandex.ru/get/6206/39395896.2d/0_755e4_c4c22fa9_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2955" flipH="1">
            <a:off x="6658603" y="4889601"/>
            <a:ext cx="2438957" cy="1908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8 – 3 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5509 L 0.00017 -0.262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87824" y="2204864"/>
            <a:ext cx="2592387" cy="10080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3275856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3 + 4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33073 -0.3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8 </a:t>
            </a:r>
            <a:r>
              <a:rPr lang="ru-RU" sz="6600" b="1" dirty="0" smtClean="0">
                <a:solidFill>
                  <a:srgbClr val="FF0000"/>
                </a:solidFill>
              </a:rPr>
              <a:t>+ 2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9768 L -0.00382 -0.38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9699 L 0.00017 -0.3884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5" grpId="0"/>
      <p:bldP spid="3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059832" y="2132856"/>
            <a:ext cx="25202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10 - 5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5509 L 0.00017 -0.262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7 </a:t>
            </a:r>
            <a:r>
              <a:rPr lang="ru-RU" sz="6600" b="1" dirty="0">
                <a:solidFill>
                  <a:srgbClr val="FF0000"/>
                </a:solidFill>
              </a:rPr>
              <a:t>– </a:t>
            </a:r>
            <a:r>
              <a:rPr lang="ru-RU" sz="6600" b="1" dirty="0" smtClean="0">
                <a:solidFill>
                  <a:srgbClr val="FF0000"/>
                </a:solidFill>
              </a:rPr>
              <a:t>5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0.34652 -0.262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1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6 </a:t>
            </a:r>
            <a:r>
              <a:rPr lang="ru-RU" sz="6600" b="1" dirty="0">
                <a:solidFill>
                  <a:srgbClr val="FF0000"/>
                </a:solidFill>
              </a:rPr>
              <a:t>– </a:t>
            </a:r>
            <a:r>
              <a:rPr lang="ru-RU" sz="6600" b="1" dirty="0" smtClean="0">
                <a:solidFill>
                  <a:srgbClr val="FF0000"/>
                </a:solidFill>
              </a:rPr>
              <a:t>2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0.11823 -0.230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7 + 2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3.33333E-6 L 0.1184 -0.3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987824" y="2132856"/>
            <a:ext cx="2592387" cy="1008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11560" y="692696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Arial" charset="0"/>
              </a:rPr>
              <a:t>Найди значение выражения. Нажми на результат.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03848" y="2132856"/>
            <a:ext cx="19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6 + 4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205172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987824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205172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987824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3923928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4932040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9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5940152" y="4941168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4932040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23928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5940152" y="4005064"/>
            <a:ext cx="720080" cy="720080"/>
          </a:xfrm>
          <a:prstGeom prst="bevel">
            <a:avLst/>
          </a:prstGeom>
          <a:solidFill>
            <a:srgbClr val="7030A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2160" y="501317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10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9768 L -0.00382 -0.38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9699 L 0.00017 -0.3884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5" grpId="0"/>
      <p:bldP spid="35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371</Words>
  <Application>Microsoft Office PowerPoint</Application>
  <PresentationFormat>Экран (4:3)</PresentationFormat>
  <Paragraphs>182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Тренажер по математике №2</dc:title>
  <dc:creator>нр</dc:creator>
  <cp:lastModifiedBy>нр</cp:lastModifiedBy>
  <cp:revision>20</cp:revision>
  <dcterms:created xsi:type="dcterms:W3CDTF">2013-03-13T16:14:49Z</dcterms:created>
  <dcterms:modified xsi:type="dcterms:W3CDTF">2013-03-15T02:58:47Z</dcterms:modified>
</cp:coreProperties>
</file>